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2743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798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your age and ask someone else’s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702" y="5181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“to have”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56</cp:revision>
  <dcterms:created xsi:type="dcterms:W3CDTF">2011-09-14T23:22:57Z</dcterms:created>
  <dcterms:modified xsi:type="dcterms:W3CDTF">2012-02-02T12:02:30Z</dcterms:modified>
</cp:coreProperties>
</file>